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1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70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22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171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4210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9064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622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88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8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02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0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5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12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26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46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857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36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74D2-81B2-4AB2-9289-F9EE47E5437D}" type="datetimeFigureOut">
              <a:rPr lang="fr-FR" smtClean="0"/>
              <a:t>14/03/2025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A53227-D564-497A-A69D-611EB29FBE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38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9353" y="591721"/>
            <a:ext cx="7766936" cy="1661622"/>
          </a:xfrm>
        </p:spPr>
        <p:txBody>
          <a:bodyPr/>
          <a:lstStyle/>
          <a:p>
            <a:pPr algn="ctr"/>
            <a:r>
              <a:rPr lang="fr-FR" sz="8800" dirty="0">
                <a:solidFill>
                  <a:schemeClr val="accent1">
                    <a:lumMod val="50000"/>
                  </a:schemeClr>
                </a:solidFill>
                <a:latin typeface="Vasca Berria TT" panose="020B0603050302020204" pitchFamily="34" charset="0"/>
              </a:rPr>
              <a:t>EMANIK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11287" y="3635828"/>
            <a:ext cx="6880001" cy="570222"/>
          </a:xfrm>
        </p:spPr>
        <p:txBody>
          <a:bodyPr>
            <a:noAutofit/>
          </a:bodyPr>
          <a:lstStyle/>
          <a:p>
            <a:pPr algn="ctr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Organisation de Solidarité Internationale (O.S.I)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13" y="3635828"/>
            <a:ext cx="2713374" cy="271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0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080" y="1584588"/>
            <a:ext cx="9012929" cy="968608"/>
          </a:xfrm>
        </p:spPr>
        <p:txBody>
          <a:bodyPr>
            <a:noAutofit/>
          </a:bodyPr>
          <a:lstStyle/>
          <a:p>
            <a:r>
              <a:rPr lang="fr-FR" sz="5400" dirty="0">
                <a:solidFill>
                  <a:schemeClr val="accent2">
                    <a:lumMod val="75000"/>
                  </a:schemeClr>
                </a:solidFill>
              </a:rPr>
              <a:t>Objectif principal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9211" y="3752603"/>
            <a:ext cx="8596668" cy="2585271"/>
          </a:xfrm>
        </p:spPr>
        <p:txBody>
          <a:bodyPr>
            <a:normAutofit/>
          </a:bodyPr>
          <a:lstStyle/>
          <a:p>
            <a:pPr algn="just"/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Aider à réduire les inégalités et de soutenir les populations les plus vulnérables dans différents domaines de compétence.</a:t>
            </a:r>
          </a:p>
        </p:txBody>
      </p:sp>
    </p:spTree>
    <p:extLst>
      <p:ext uri="{BB962C8B-B14F-4D97-AF65-F5344CB8AC3E}">
        <p14:creationId xmlns:p14="http://schemas.microsoft.com/office/powerpoint/2010/main" val="132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5744" y="193673"/>
            <a:ext cx="8596668" cy="1667783"/>
          </a:xfrm>
        </p:spPr>
        <p:txBody>
          <a:bodyPr>
            <a:normAutofit fontScale="90000"/>
          </a:bodyPr>
          <a:lstStyle/>
          <a:p>
            <a:pPr algn="ctr"/>
            <a:r>
              <a:rPr lang="en-US" cap="small" dirty="0">
                <a:solidFill>
                  <a:schemeClr val="accent2">
                    <a:lumMod val="75000"/>
                  </a:schemeClr>
                </a:solidFill>
              </a:rPr>
              <a:t>FORMATION PROFESSIONNELLE DE 30 FEMMES AUX METIERS DU BATIMENT</a:t>
            </a:r>
            <a:br>
              <a:rPr lang="en-US" cap="small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El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</a:rPr>
              <a:t>Paraiso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 – San Antonio de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</a:rPr>
              <a:t>Huarochiri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> - Lima - </a:t>
            </a:r>
            <a:r>
              <a:rPr lang="es-ES" sz="2700" dirty="0" err="1">
                <a:solidFill>
                  <a:schemeClr val="accent1">
                    <a:lumMod val="75000"/>
                  </a:schemeClr>
                </a:solidFill>
              </a:rPr>
              <a:t>Peru</a:t>
            </a:r>
            <a:r>
              <a:rPr lang="es-ES" sz="27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700" dirty="0">
                <a:solidFill>
                  <a:schemeClr val="accent1">
                    <a:lumMod val="75000"/>
                  </a:schemeClr>
                </a:solidFill>
              </a:rPr>
            </a:b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4075" y="2052554"/>
            <a:ext cx="4185623" cy="576262"/>
          </a:xfrm>
        </p:spPr>
        <p:txBody>
          <a:bodyPr/>
          <a:lstStyle/>
          <a:p>
            <a:r>
              <a:rPr lang="fr-FR" sz="2000" dirty="0"/>
              <a:t>Notre</a:t>
            </a:r>
            <a:r>
              <a:rPr lang="fr-FR" sz="2000" b="1" dirty="0"/>
              <a:t> </a:t>
            </a:r>
            <a:r>
              <a:rPr lang="fr-FR" sz="2000" dirty="0"/>
              <a:t>projet </a:t>
            </a:r>
            <a:r>
              <a:rPr lang="fr-FR" sz="2000" b="1" dirty="0"/>
              <a:t>: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157622" y="3892468"/>
            <a:ext cx="3544131" cy="576262"/>
          </a:xfrm>
        </p:spPr>
        <p:txBody>
          <a:bodyPr/>
          <a:lstStyle/>
          <a:p>
            <a:r>
              <a:rPr lang="fr-FR" sz="2000" dirty="0"/>
              <a:t>Nos partenaires :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076" y="2857160"/>
            <a:ext cx="93398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Permettre à un groupe de 30 femmes de la communauté de San Antonio de </a:t>
            </a:r>
            <a:r>
              <a:rPr lang="fr-FR" sz="2000" dirty="0" err="1">
                <a:solidFill>
                  <a:srgbClr val="FF0000"/>
                </a:solidFill>
              </a:rPr>
              <a:t>Huarochiri</a:t>
            </a:r>
            <a:r>
              <a:rPr lang="fr-FR" sz="2000" dirty="0">
                <a:solidFill>
                  <a:srgbClr val="FF0000"/>
                </a:solidFill>
              </a:rPr>
              <a:t> d’accéder à une formation professionnelle aux techniques du bâtiment en vue de leur autonomie.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A9ECBCF-98DF-70BD-2E8D-1AF3859A86AB}"/>
              </a:ext>
            </a:extLst>
          </p:cNvPr>
          <p:cNvSpPr txBox="1"/>
          <p:nvPr/>
        </p:nvSpPr>
        <p:spPr>
          <a:xfrm>
            <a:off x="1339381" y="4640975"/>
            <a:ext cx="78046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CETPRO San Hilarion et Nestor Escudero (formation professionnelle pour adultes)                    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Comité de quartier du </a:t>
            </a:r>
            <a:r>
              <a:rPr lang="fr-FR" dirty="0" err="1"/>
              <a:t>Nuevo</a:t>
            </a:r>
            <a:r>
              <a:rPr lang="fr-FR" dirty="0"/>
              <a:t> </a:t>
            </a:r>
            <a:r>
              <a:rPr lang="fr-FR" dirty="0" err="1"/>
              <a:t>Amanecer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err="1"/>
              <a:t>Vaso</a:t>
            </a:r>
            <a:r>
              <a:rPr lang="fr-FR" dirty="0"/>
              <a:t> de </a:t>
            </a:r>
            <a:r>
              <a:rPr lang="fr-FR" dirty="0" err="1"/>
              <a:t>Leche</a:t>
            </a:r>
            <a:r>
              <a:rPr lang="fr-FR" dirty="0"/>
              <a:t> Mana</a:t>
            </a:r>
          </a:p>
        </p:txBody>
      </p:sp>
    </p:spTree>
    <p:extLst>
      <p:ext uri="{BB962C8B-B14F-4D97-AF65-F5344CB8AC3E}">
        <p14:creationId xmlns:p14="http://schemas.microsoft.com/office/powerpoint/2010/main" val="154411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57D8C2A7-61BC-98B4-1579-39E9AE49E343}"/>
              </a:ext>
            </a:extLst>
          </p:cNvPr>
          <p:cNvSpPr txBox="1"/>
          <p:nvPr/>
        </p:nvSpPr>
        <p:spPr>
          <a:xfrm>
            <a:off x="3163348" y="218070"/>
            <a:ext cx="4683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Formation professionnelle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1AC39118-3DFD-1F33-29F7-24F4447772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4" y="928407"/>
            <a:ext cx="3130302" cy="17608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A4EB9D7-34EB-3803-8239-E32C0358B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5" y="928407"/>
            <a:ext cx="3130302" cy="175993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C228C11-7495-DA9E-C2FF-29E9A2FABD2B}"/>
              </a:ext>
            </a:extLst>
          </p:cNvPr>
          <p:cNvSpPr txBox="1"/>
          <p:nvPr/>
        </p:nvSpPr>
        <p:spPr>
          <a:xfrm>
            <a:off x="1590752" y="2875462"/>
            <a:ext cx="663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maçonnerie			    électricité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DB0D5AA-73B6-F690-489A-80E7233B1C83}"/>
              </a:ext>
            </a:extLst>
          </p:cNvPr>
          <p:cNvSpPr txBox="1"/>
          <p:nvPr/>
        </p:nvSpPr>
        <p:spPr>
          <a:xfrm>
            <a:off x="2570761" y="3542514"/>
            <a:ext cx="555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Construction du local communal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8D71EC3F-667E-D2A6-8074-145EFACA90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08" y="4155705"/>
            <a:ext cx="2594354" cy="194576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88DDEA5A-3D66-4769-2D6E-73D4CDDB3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7910" y="4133779"/>
            <a:ext cx="4270311" cy="1967692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10E25E68-62DD-883F-2D15-E3243DE01E90}"/>
              </a:ext>
            </a:extLst>
          </p:cNvPr>
          <p:cNvSpPr txBox="1"/>
          <p:nvPr/>
        </p:nvSpPr>
        <p:spPr>
          <a:xfrm>
            <a:off x="1716832" y="6288833"/>
            <a:ext cx="953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avant                                       après				à l’étage 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6D719DF-FF78-3AC4-14D6-010A3B1805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5" y="4126754"/>
            <a:ext cx="2620008" cy="19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3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77335" y="1046742"/>
            <a:ext cx="8684379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fr-FR" sz="5400" dirty="0">
                <a:sym typeface="Wingdings" panose="05000000000000000000" pitchFamily="2" charset="2"/>
              </a:rPr>
              <a:t>MILESKER!!</a:t>
            </a:r>
            <a:endParaRPr lang="fr-FR" sz="72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8F1B00A-0BBD-F428-B57F-9722C67AA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996" y="2633565"/>
            <a:ext cx="4960776" cy="37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34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262</TotalTime>
  <Words>107</Words>
  <Application>Microsoft Office PowerPoint</Application>
  <PresentationFormat>Grand écran</PresentationFormat>
  <Paragraphs>19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Trebuchet MS</vt:lpstr>
      <vt:lpstr>Vasca Berria TT</vt:lpstr>
      <vt:lpstr>Wingdings</vt:lpstr>
      <vt:lpstr>Wingdings 3</vt:lpstr>
      <vt:lpstr>Facette</vt:lpstr>
      <vt:lpstr>EMANIK</vt:lpstr>
      <vt:lpstr>Objectif principal</vt:lpstr>
      <vt:lpstr>FORMATION PROFESSIONNELLE DE 30 FEMMES AUX METIERS DU BATIMENT  El Paraiso – San Antonio de Huarochiri - Lima - Peru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EMANIK</dc:title>
  <dc:creator>Alexia Aranzueque Regerat</dc:creator>
  <cp:lastModifiedBy>Beatrice</cp:lastModifiedBy>
  <cp:revision>26</cp:revision>
  <dcterms:created xsi:type="dcterms:W3CDTF">2018-06-17T12:11:34Z</dcterms:created>
  <dcterms:modified xsi:type="dcterms:W3CDTF">2025-03-14T14:29:48Z</dcterms:modified>
</cp:coreProperties>
</file>